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.jpeg" ContentType="image/jpeg"/>
  <Override PartName="/ppt/media/image14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0.png" ContentType="image/png"/>
  <Override PartName="/ppt/media/image6.jpeg" ContentType="image/jpeg"/>
  <Override PartName="/ppt/media/image9.jpeg" ContentType="image/jpeg"/>
  <Override PartName="/ppt/media/image11.jpeg" ContentType="image/jpeg"/>
  <Override PartName="/ppt/media/image1.jpeg" ContentType="image/jpeg"/>
  <Override PartName="/ppt/media/image7.png" ContentType="image/png"/>
  <Override PartName="/ppt/media/image8.jpeg" ContentType="image/jpeg"/>
  <Override PartName="/ppt/media/image13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88825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6256D6-FFDE-4303-97D1-8B969B8F38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87275DC-3F90-47A6-853E-DEDEACF521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DEA646-19D2-4CB5-8671-AC544048326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7AB826-ACDE-45F6-BAEC-672139470E6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56AED6-6C5F-4BA4-BFD3-9206356F47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893DA0-0410-461D-9148-4BA46CDFD8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CCB4C3-4E41-4542-808C-CED146B3CD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BA9819-33C1-480D-A7B2-14E4623C79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D9D0A5-9821-4C5D-A8F7-F4CDB8F91B9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1100E5-2EC2-4109-B0CA-54E3C40A8D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26B3EB-3CB0-4E24-A48E-97A7C5F2A7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AFD0A2-22D2-4E6D-8FBD-8ADF71C174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A21277-467C-4ADC-8338-2F5C0078C4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AA8190-A0F8-4C78-805D-7F53803CD9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95ED2C-BB03-49A8-A283-5EF6E3B3E3C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60C3359-74BE-40C5-B405-A509C8A4E23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7972138-A579-4CFF-B776-515D53F0F27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BAE003-D62D-4CB7-847D-1FB1FE012A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36ADA3-127C-4901-A72B-C1291D7B57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324BBA-F3F7-4117-8FB8-E08029CAF7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88A5E6-584E-4A37-A5B8-89327A2718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D404E9-89FD-4FF3-B7B6-D804834C28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BBE4D8-36B2-46C1-AB8B-C5F4C88B4F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12CF53-7A0F-418C-B531-C1A5FBBF56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1DF7B5-9B62-4F22-9CB0-8D8B84BC1B1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B7B2B5-5A86-452E-8556-FC08C1F7714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video" Target="file:///home/amit/Videos/Screencasts/Screencast from 08-07-25 01:00:45 PM IST.webm" TargetMode="External"/><Relationship Id="rId3" Type="http://schemas.microsoft.com/office/2007/relationships/media" Target="file:///home/amit/Videos/Screencasts/Screencast from 08-07-25 01:00:45 PM IST.webm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A blue circuit board with ligh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0"/>
            <a:ext cx="12188520" cy="6857640"/>
          </a:xfrm>
          <a:prstGeom prst="rect">
            <a:avLst/>
          </a:prstGeom>
          <a:ln w="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722600" y="618480"/>
            <a:ext cx="874368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DejaVu Sans Mono"/>
              </a:rPr>
              <a:t>FoodBot — AI-powered Food Ordering Assistant</a:t>
            </a:r>
            <a:endParaRPr b="0" lang="en-US" sz="4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2894040" y="2878200"/>
            <a:ext cx="6400440" cy="175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IN" sz="3200" spc="-1" strike="noStrike">
                <a:solidFill>
                  <a:srgbClr val="f2f2f2"/>
                </a:solidFill>
                <a:latin typeface="DejaVu Sans Mono"/>
              </a:rPr>
              <a:t>Raise Hackathon — Prosus Track</a:t>
            </a:r>
            <a:endParaRPr b="0" lang="en-IN" sz="3200" spc="-1" strike="noStrike">
              <a:latin typeface="DejaVu Sans Mono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IN" sz="3200" spc="-1" strike="noStrike">
                <a:solidFill>
                  <a:srgbClr val="f2f2f2"/>
                </a:solidFill>
                <a:latin typeface="DejaVu Sans Mono"/>
              </a:rPr>
              <a:t>Team: Raise Hackathon Team</a:t>
            </a:r>
            <a:endParaRPr b="0" lang="en-IN" sz="3200" spc="-1" strike="noStrike">
              <a:latin typeface="DejaVu Sans Mon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4" descr=""/>
          <p:cNvPicPr/>
          <p:nvPr/>
        </p:nvPicPr>
        <p:blipFill>
          <a:blip r:embed="rId1"/>
          <a:stretch/>
        </p:blipFill>
        <p:spPr>
          <a:xfrm>
            <a:off x="0" y="108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"/>
              </a:rPr>
              <a:t>Live Demo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0522800" cy="1999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Try it live!</a:t>
            </a:r>
            <a:br>
              <a:rPr sz="2800"/>
            </a:br>
            <a:r>
              <a:rPr b="0" lang="en-US" sz="2100" spc="-1" strike="noStrike">
                <a:solidFill>
                  <a:srgbClr val="ffffff"/>
                </a:solidFill>
                <a:latin typeface="Calibri"/>
              </a:rPr>
              <a:t>(https://huggingface.co/spaces/Ashwath-Shetty/food-ordering-bot)</a:t>
            </a:r>
            <a:br>
              <a:rPr sz="2800"/>
            </a:b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4" descr="A close up of a network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108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Future Improvements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908280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WhatsApp/Twilio integration for confirmations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Advanced menu retrieval and structured scraping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Asynchronous execution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Persistent user memory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Personalized recommendations based on history.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20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4" descr="A blue background with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108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9000"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Challenges &amp; Learnings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Menu data inconsistencies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API rate limits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Fine-tuning conversational flows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Balancing personalization with privacy.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24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4" descr="A blue wave of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0"/>
            <a:ext cx="12188520" cy="685764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2f2f2"/>
                </a:solidFill>
                <a:latin typeface="DejaVu Sans Mono"/>
              </a:rPr>
              <a:t>Problem Statement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96256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Ordering food is often frustrating </a:t>
            </a: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and time-consuming.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Users struggle to discover good </a:t>
            </a: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restaurants quickly and </a:t>
            </a: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conversationally.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2f2f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Need for a seamless, intelligent, </a:t>
            </a:r>
            <a:r>
              <a:rPr b="0" lang="en-US" sz="2800" spc="-1" strike="noStrike">
                <a:solidFill>
                  <a:srgbClr val="f2f2f2"/>
                </a:solidFill>
                <a:latin typeface="DejaVu Sans Mono"/>
              </a:rPr>
              <a:t>conversational ordering experience.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88" name="Straight Connector 6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4" descr="A blue wave of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216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9000"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Our Solution — FoodBot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An AI-powered chatbot that orders food effortlessly.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Location-based suggestions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Natural conversation flow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Smart memory and recommendations.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2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4" descr="A blue background with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108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Key Features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016280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DejaVu Sans Mono"/>
              </a:rPr>
              <a:t>🔍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Location Normalization (LLM-powered)</a:t>
            </a:r>
            <a:br>
              <a:rPr sz="2800"/>
            </a:br>
            <a:r>
              <a:rPr b="0" lang="en-US" sz="2800" spc="-1" strike="noStrike">
                <a:solidFill>
                  <a:srgbClr val="000000"/>
                </a:solidFill>
                <a:latin typeface="DejaVu Sans Mono"/>
              </a:rPr>
              <a:t>🌟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Top restaurant search (SerpAPI)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🤝 LangChain agent orchestration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💬 Gradio UI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🧠 In-memory knowledge graph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⚡ Groq + LLaMA3 for fast reasoning.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6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4" descr="A close up of a network&#10;&#10;AI-generated content may be incorrect."/>
          <p:cNvPicPr/>
          <p:nvPr/>
        </p:nvPicPr>
        <p:blipFill>
          <a:blip r:embed="rId1"/>
          <a:stretch/>
        </p:blipFill>
        <p:spPr>
          <a:xfrm>
            <a:off x="360" y="0"/>
            <a:ext cx="12188520" cy="685548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9000"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Architecture Overview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72280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</a:t>
            </a: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Modular design using LangChain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Agent orchestrates tools and logic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Location normalization, restaurant search, and menu tools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• Gradio UI for user interaction</a:t>
            </a:r>
            <a:br>
              <a:rPr sz="2800"/>
            </a:br>
            <a:br>
              <a:rPr sz="2800"/>
            </a:b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00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" descr="A blue wavy surface with dots and ligh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27360"/>
            <a:ext cx="12188520" cy="680256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080000" y="540000"/>
            <a:ext cx="9524520" cy="571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4" descr="A blue wavy surface with dots and ligh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27360"/>
            <a:ext cx="12188520" cy="6802560"/>
          </a:xfrm>
          <a:prstGeom prst="rect">
            <a:avLst/>
          </a:prstGeom>
          <a:ln w="0">
            <a:noFill/>
          </a:ln>
        </p:spPr>
      </p:pic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DejaVu Sans Mono"/>
              </a:rPr>
              <a:t>Conversation Flow</a:t>
            </a:r>
            <a:endParaRPr b="0" lang="en-US" sz="54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Smooth natural language flow: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Greet user → Ask location → Suggest restaurants → Show menu → Update cart → Checkout and confirm order.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DejaVu Sans Mono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DejaVu Sans Mono"/>
            </a:endParaRPr>
          </a:p>
        </p:txBody>
      </p:sp>
      <p:sp>
        <p:nvSpPr>
          <p:cNvPr id="106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A blue wavy surface with dots and ligh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27360"/>
            <a:ext cx="12188520" cy="680256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000" y="540000"/>
            <a:ext cx="11880000" cy="5605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4" descr="A blue wave of dots&#10;&#10;AI-generated content may be incorrect."/>
          <p:cNvPicPr/>
          <p:nvPr/>
        </p:nvPicPr>
        <p:blipFill>
          <a:blip r:embed="rId1"/>
          <a:stretch/>
        </p:blipFill>
        <p:spPr>
          <a:xfrm>
            <a:off x="0" y="0"/>
            <a:ext cx="12188520" cy="692424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"/>
              </a:rPr>
              <a:t>Tech Stack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Python 3.10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LangChain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Groq API + LLaMA3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SerpAPI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Gradio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NetworkX (knowledge graph)</a:t>
            </a:r>
            <a:br>
              <a:rPr sz="2800"/>
            </a:b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• Deployment: Hugging Face Spaces.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Straight Connector 5"/>
          <p:cNvSpPr/>
          <p:nvPr/>
        </p:nvSpPr>
        <p:spPr>
          <a:xfrm>
            <a:off x="561960" y="1417320"/>
            <a:ext cx="8057880" cy="360"/>
          </a:xfrm>
          <a:prstGeom prst="line">
            <a:avLst/>
          </a:prstGeom>
          <a:ln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LibreOffice/7.3.7.2$Linux_X86_64 LibreOffice_project/30$Build-2</Application>
  <AppVersion>15.0000</AppVersion>
  <Words>358</Words>
  <Paragraphs>27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en-IN</dc:language>
  <cp:lastModifiedBy/>
  <dcterms:modified xsi:type="dcterms:W3CDTF">2025-07-08T13:17:21Z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12</vt:i4>
  </property>
</Properties>
</file>